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3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11" r:id="rId19"/>
    <p:sldId id="313" r:id="rId20"/>
    <p:sldId id="314" r:id="rId21"/>
    <p:sldId id="326" r:id="rId22"/>
    <p:sldId id="327" r:id="rId23"/>
    <p:sldId id="328" r:id="rId24"/>
    <p:sldId id="317" r:id="rId25"/>
    <p:sldId id="318" r:id="rId26"/>
    <p:sldId id="319" r:id="rId27"/>
    <p:sldId id="320" r:id="rId28"/>
    <p:sldId id="321" r:id="rId29"/>
    <p:sldId id="323" r:id="rId30"/>
    <p:sldId id="324" r:id="rId31"/>
    <p:sldId id="30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/>
    <p:restoredTop sz="94014"/>
  </p:normalViewPr>
  <p:slideViewPr>
    <p:cSldViewPr snapToGrid="0" snapToObjects="1">
      <p:cViewPr varScale="1">
        <p:scale>
          <a:sx n="120" d="100"/>
          <a:sy n="120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562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21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670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000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98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530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443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256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87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66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507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91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867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8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9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，我看了半天也没看懂他们想表达什么，有谁看看懂的可以直接开麦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en-C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en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，结果喂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en-CN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├─random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output_csv_liset_perfect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模拟是成体系，有规划的</a:t>
            </a: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en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en-CN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：慢慢的调整插座布局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en-C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刘齐畅），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10006的Contents和目录内容的字体种类及颜色不统一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{74F621E2-D34A-C141-A9B0-6A576BC3B08E}tf10001121</Template>
  <TotalTime>1447</TotalTime>
  <Words>1601</Words>
  <Application>Microsoft Macintosh PowerPoint</Application>
  <PresentationFormat>Widescreen</PresentationFormat>
  <Paragraphs>204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Songti TC</vt:lpstr>
      <vt:lpstr>Calibri</vt:lpstr>
      <vt:lpstr>Century Gothic</vt:lpstr>
      <vt:lpstr>Times</vt:lpstr>
      <vt:lpstr>Times New Roman</vt:lpstr>
      <vt:lpstr>Wingdings 2</vt:lpstr>
      <vt:lpstr>Quotable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Office</cp:lastModifiedBy>
  <cp:revision>40</cp:revision>
  <dcterms:created xsi:type="dcterms:W3CDTF">2022-03-30T12:18:41Z</dcterms:created>
  <dcterms:modified xsi:type="dcterms:W3CDTF">2022-04-06T09:23:58Z</dcterms:modified>
</cp:coreProperties>
</file>